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4" r:id="rId3"/>
    <p:sldId id="289" r:id="rId4"/>
    <p:sldId id="309" r:id="rId5"/>
    <p:sldId id="320" r:id="rId6"/>
    <p:sldId id="319" r:id="rId7"/>
    <p:sldId id="321" r:id="rId8"/>
    <p:sldId id="293" r:id="rId9"/>
    <p:sldId id="314" r:id="rId10"/>
    <p:sldId id="315" r:id="rId11"/>
    <p:sldId id="316" r:id="rId12"/>
    <p:sldId id="317" r:id="rId13"/>
    <p:sldId id="31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270" autoAdjust="0"/>
  </p:normalViewPr>
  <p:slideViewPr>
    <p:cSldViewPr snapToGrid="0">
      <p:cViewPr>
        <p:scale>
          <a:sx n="80" d="100"/>
          <a:sy n="80" d="100"/>
        </p:scale>
        <p:origin x="-516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</inkml:traceFormat>
        <inkml:channelProperties>
          <inkml:channelProperty channel="X" name="resolution" value="118.62816" units="1/cm"/>
          <inkml:channelProperty channel="Y" name="resolution" value="69.23077" units="1/cm"/>
        </inkml:channelProperties>
      </inkml:inkSource>
      <inkml:timestamp xml:id="ts0" timeString="2022-01-15T12:21:50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29865 15478</inkml:trace>
  <inkml:trace contextRef="#ctx0" brushRef="#br0" timeOffset="680.3978">28476 15329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2022/2/16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2022/2/16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2022/2/16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2022/2/16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2022/2/16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9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7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0" y="1448134"/>
            <a:ext cx="12390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Hierarchical Heterogeneous Graph Representation Learning</a:t>
            </a:r>
          </a:p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for Short Text Classification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DE2F1C98-2A15-41DE-9447-2030446CA614}"/>
              </a:ext>
            </a:extLst>
          </p:cNvPr>
          <p:cNvSpPr/>
          <p:nvPr/>
        </p:nvSpPr>
        <p:spPr>
          <a:xfrm>
            <a:off x="980302" y="5062565"/>
            <a:ext cx="10614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EMNLP 2021</a:t>
            </a:r>
          </a:p>
          <a:p>
            <a:pPr algn="ctr"/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  https://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github.com/tata1661/SHINE-EMNLP21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F7CA746-309B-0C48-AE11-59E55F13B66D}"/>
              </a:ext>
            </a:extLst>
          </p:cNvPr>
          <p:cNvSpPr txBox="1"/>
          <p:nvPr/>
        </p:nvSpPr>
        <p:spPr>
          <a:xfrm>
            <a:off x="10280543" y="6012869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Zhuomin</a:t>
            </a:r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Chen</a:t>
            </a:r>
          </a:p>
          <a:p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2022.02.15</a:t>
            </a:r>
            <a:endParaRPr lang="zh-CN" altLang="en-US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795" y="2609504"/>
            <a:ext cx="10423193" cy="15081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Yaqing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Wang,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Wang,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Quanming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Yao,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Dejing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Dou</a:t>
            </a:r>
          </a:p>
          <a:p>
            <a:pPr algn="ctr"/>
            <a:endParaRPr lang="en-US" altLang="zh-CN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Baidu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Research,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Baidu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Inc., China</a:t>
            </a:r>
          </a:p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ECE, University of Virginia, USA</a:t>
            </a:r>
          </a:p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EE, Tsinghua University, China</a:t>
            </a:r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05" y="2043696"/>
            <a:ext cx="5527589" cy="266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91" y="1828799"/>
            <a:ext cx="5924835" cy="383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3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11" y="1513743"/>
            <a:ext cx="10265333" cy="386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2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7" y="1751680"/>
            <a:ext cx="11594140" cy="377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1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7993" y="724473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3583" y="1425688"/>
            <a:ext cx="113173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Two Key Issues: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1.  Short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texts only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contain one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or a few sentences whose overall length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is small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which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u="sng" dirty="0" smtClean="0">
                <a:latin typeface="Times New Roman" pitchFamily="18" charset="0"/>
                <a:cs typeface="Times New Roman" pitchFamily="18" charset="0"/>
              </a:rPr>
              <a:t>lack </a:t>
            </a:r>
            <a:r>
              <a:rPr lang="en-US" altLang="zh-CN" sz="2400" u="sng" dirty="0">
                <a:latin typeface="Times New Roman" pitchFamily="18" charset="0"/>
                <a:cs typeface="Times New Roman" pitchFamily="18" charset="0"/>
              </a:rPr>
              <a:t>enough context </a:t>
            </a:r>
            <a:r>
              <a:rPr lang="en-US" altLang="zh-CN" sz="2400" u="sng" dirty="0" smtClean="0">
                <a:latin typeface="Times New Roman" pitchFamily="18" charset="0"/>
                <a:cs typeface="Times New Roman" pitchFamily="18" charset="0"/>
              </a:rPr>
              <a:t>information and </a:t>
            </a:r>
            <a:r>
              <a:rPr lang="en-US" altLang="zh-CN" sz="2400" u="sng" dirty="0">
                <a:latin typeface="Times New Roman" pitchFamily="18" charset="0"/>
                <a:cs typeface="Times New Roman" pitchFamily="18" charset="0"/>
              </a:rPr>
              <a:t>strict syntactic structure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to understand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meaning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texts.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     "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Birthday girl is an amusing ride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": 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"Birthday girl" is a 2001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movie.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     "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how much Tesla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":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Does not contain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word order nor function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words.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2.  Real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STC tasks usually </a:t>
            </a:r>
            <a:r>
              <a:rPr lang="en-US" altLang="zh-CN" sz="2400" u="sng" dirty="0">
                <a:latin typeface="Times New Roman" pitchFamily="18" charset="0"/>
                <a:cs typeface="Times New Roman" pitchFamily="18" charset="0"/>
              </a:rPr>
              <a:t>only have a limited number of labeled data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compared to the abundant unlabeled short texts emerging everyday.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479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87993" y="724473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Methodology</a:t>
            </a:r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10251360" y="5518440"/>
              <a:ext cx="500400" cy="5400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42000" y="5509080"/>
                <a:ext cx="519120" cy="7272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3" y="1540773"/>
            <a:ext cx="112855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7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7336" y="754006"/>
            <a:ext cx="4442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Word-Level Component Graphs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480" y="1454665"/>
            <a:ext cx="316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Node Embedding Learning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8" y="3583375"/>
            <a:ext cx="4263133" cy="43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80613" y="1978970"/>
            <a:ext cx="9314650" cy="402699"/>
            <a:chOff x="280613" y="1978970"/>
            <a:chExt cx="9314650" cy="402699"/>
          </a:xfrm>
        </p:grpSpPr>
        <p:sp>
          <p:nvSpPr>
            <p:cNvPr id="3" name="TextBox 2"/>
            <p:cNvSpPr txBox="1"/>
            <p:nvPr/>
          </p:nvSpPr>
          <p:spPr>
            <a:xfrm>
              <a:off x="280613" y="1978970"/>
              <a:ext cx="42693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Three types of </a:t>
              </a:r>
              <a:r>
                <a:rPr lang="en-US" altLang="zh-CN" sz="2000" dirty="0">
                  <a:latin typeface="Times New Roman" pitchFamily="18" charset="0"/>
                  <a:cs typeface="Times New Roman" pitchFamily="18" charset="0"/>
                </a:rPr>
                <a:t>word-level 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components: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921" y="2030316"/>
              <a:ext cx="17907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365175" y="2012337"/>
              <a:ext cx="3230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word </a:t>
              </a:r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CN" i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); POS tag </a:t>
              </a:r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CN" i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); entity </a:t>
              </a:r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CN" i="1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8" y="2485654"/>
            <a:ext cx="1800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68" y="2523754"/>
            <a:ext cx="2257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68" y="2523754"/>
            <a:ext cx="1866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7026358" y="2514229"/>
            <a:ext cx="4173377" cy="314325"/>
            <a:chOff x="7133236" y="2549669"/>
            <a:chExt cx="4173377" cy="31432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3236" y="2578245"/>
              <a:ext cx="23431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2588" y="2549669"/>
              <a:ext cx="172402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41" y="4022227"/>
            <a:ext cx="32861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358" y="2876179"/>
            <a:ext cx="4397704" cy="380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" y="3309008"/>
            <a:ext cx="4074863" cy="27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3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7336" y="754006"/>
            <a:ext cx="4442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Word-Level Component Graphs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5274" y="1825160"/>
            <a:ext cx="2412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Graph Construction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4" y="2419207"/>
            <a:ext cx="1583033" cy="26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1" y="4949825"/>
            <a:ext cx="1809363" cy="28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9" y="5896099"/>
            <a:ext cx="1586348" cy="30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3" y="1457640"/>
            <a:ext cx="4371934" cy="378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21" y="2419207"/>
            <a:ext cx="1485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21" y="2862759"/>
            <a:ext cx="29051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1965431" y="3229026"/>
            <a:ext cx="6014788" cy="707886"/>
            <a:chOff x="1976793" y="3274172"/>
            <a:chExt cx="6014788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976793" y="3274172"/>
              <a:ext cx="60147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latin typeface="Times New Roman" pitchFamily="18" charset="0"/>
                  <a:cs typeface="Times New Roman" pitchFamily="18" charset="0"/>
                </a:rPr>
                <a:t>PMI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denotes </a:t>
              </a:r>
              <a:r>
                <a:rPr lang="en-US" altLang="zh-CN" sz="2000" dirty="0">
                  <a:latin typeface="Times New Roman" pitchFamily="18" charset="0"/>
                  <a:cs typeface="Times New Roman" pitchFamily="18" charset="0"/>
                </a:rPr>
                <a:t>the point-wise mutual information between</a:t>
              </a:r>
            </a:p>
            <a:p>
              <a:r>
                <a:rPr lang="en-US" altLang="zh-CN" sz="2000" dirty="0">
                  <a:latin typeface="Times New Roman" pitchFamily="18" charset="0"/>
                  <a:cs typeface="Times New Roman" pitchFamily="18" charset="0"/>
                </a:rPr>
                <a:t>words 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070" y="3628115"/>
              <a:ext cx="1203641" cy="313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92" y="4475640"/>
            <a:ext cx="3524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0" y="1330433"/>
            <a:ext cx="3515669" cy="3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13" y="4949825"/>
            <a:ext cx="1400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13" y="5366480"/>
            <a:ext cx="27146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497" y="2875792"/>
            <a:ext cx="11334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85" y="5356955"/>
            <a:ext cx="971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58" y="6399040"/>
            <a:ext cx="23812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87" y="6360940"/>
            <a:ext cx="962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21" y="3896111"/>
            <a:ext cx="2440309" cy="61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9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32085" y="726125"/>
            <a:ext cx="329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Short Document Graph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3" y="1867992"/>
            <a:ext cx="34861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2" y="2423498"/>
            <a:ext cx="3127876" cy="36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3" y="5423420"/>
            <a:ext cx="3367132" cy="40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823" y="1403907"/>
            <a:ext cx="61150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732" y="1394352"/>
            <a:ext cx="3015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short document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graph: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17" y="1451193"/>
            <a:ext cx="15621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284" y="2423295"/>
            <a:ext cx="1762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5" y="3079276"/>
            <a:ext cx="4515082" cy="33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45" y="4039837"/>
            <a:ext cx="4933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44" y="3475958"/>
            <a:ext cx="3181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929" y="4597508"/>
            <a:ext cx="2981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5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32085" y="726125"/>
            <a:ext cx="329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Short Document Graph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" y="1465303"/>
            <a:ext cx="30289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" y="1832532"/>
            <a:ext cx="50673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" y="3824227"/>
            <a:ext cx="51435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83" y="5446272"/>
            <a:ext cx="431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6" y="4538791"/>
            <a:ext cx="4752364" cy="41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823" y="1403907"/>
            <a:ext cx="61150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5" y="2995613"/>
            <a:ext cx="1685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2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42" y="2230412"/>
            <a:ext cx="9715715" cy="253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75" y="809362"/>
            <a:ext cx="8226983" cy="556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1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24452</TotalTime>
  <Words>205</Words>
  <Application>Microsoft Office PowerPoint</Application>
  <PresentationFormat>自定义</PresentationFormat>
  <Paragraphs>35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PowerPoint 演示文稿</vt:lpstr>
      <vt:lpstr>Introduction</vt:lpstr>
      <vt:lpstr>Methodology</vt:lpstr>
      <vt:lpstr>PowerPoint 演示文稿</vt:lpstr>
      <vt:lpstr>PowerPoint 演示文稿</vt:lpstr>
      <vt:lpstr>PowerPoint 演示文稿</vt:lpstr>
      <vt:lpstr>PowerPoint 演示文稿</vt:lpstr>
      <vt:lpstr>Experiments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微软中国</cp:lastModifiedBy>
  <cp:revision>860</cp:revision>
  <dcterms:created xsi:type="dcterms:W3CDTF">2017-04-22T07:59:29Z</dcterms:created>
  <dcterms:modified xsi:type="dcterms:W3CDTF">2022-02-16T10:57:40Z</dcterms:modified>
</cp:coreProperties>
</file>